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7" r:id="rId2"/>
  </p:sldIdLst>
  <p:sldSz cx="11315700" cy="16002000"/>
  <p:notesSz cx="6735763" cy="9866313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800" kern="1200">
        <a:solidFill>
          <a:schemeClr val="tx1"/>
        </a:solidFill>
        <a:latin typeface="Times New Roman" pitchFamily="18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pos="60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33E0D"/>
    <a:srgbClr val="04FC1C"/>
    <a:srgbClr val="BB0B95"/>
    <a:srgbClr val="00FF00"/>
    <a:srgbClr val="544000"/>
    <a:srgbClr val="99FF99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88" autoAdjust="0"/>
    <p:restoredTop sz="99000" autoAdjust="0"/>
  </p:normalViewPr>
  <p:slideViewPr>
    <p:cSldViewPr>
      <p:cViewPr>
        <p:scale>
          <a:sx n="82" d="100"/>
          <a:sy n="82" d="100"/>
        </p:scale>
        <p:origin x="864" y="-3366"/>
      </p:cViewPr>
      <p:guideLst>
        <p:guide orient="horz" pos="1440"/>
        <p:guide pos="60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8" y="16"/>
            <a:ext cx="2915364" cy="47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629" tIns="31309" rIns="62629" bIns="31309" numCol="1" anchor="t" anchorCtr="0" compatLnSpc="1">
            <a:prstTxWarp prst="textNoShape">
              <a:avLst/>
            </a:prstTxWarp>
          </a:bodyPr>
          <a:lstStyle>
            <a:lvl1pPr defTabSz="626703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1788" y="16"/>
            <a:ext cx="2915364" cy="47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629" tIns="31309" rIns="62629" bIns="31309" numCol="1" anchor="t" anchorCtr="0" compatLnSpc="1">
            <a:prstTxWarp prst="textNoShape">
              <a:avLst/>
            </a:prstTxWarp>
          </a:bodyPr>
          <a:lstStyle>
            <a:lvl1pPr algn="r" defTabSz="626703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8" y="9361789"/>
            <a:ext cx="2915364" cy="52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629" tIns="31309" rIns="62629" bIns="31309" numCol="1" anchor="b" anchorCtr="0" compatLnSpc="1">
            <a:prstTxWarp prst="textNoShape">
              <a:avLst/>
            </a:prstTxWarp>
          </a:bodyPr>
          <a:lstStyle>
            <a:lvl1pPr defTabSz="626703">
              <a:spcBef>
                <a:spcPct val="50000"/>
              </a:spcBef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1788" y="9361789"/>
            <a:ext cx="2915364" cy="525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629" tIns="31309" rIns="62629" bIns="31309" numCol="1" anchor="b" anchorCtr="0" compatLnSpc="1">
            <a:prstTxWarp prst="textNoShape">
              <a:avLst/>
            </a:prstTxWarp>
          </a:bodyPr>
          <a:lstStyle>
            <a:lvl1pPr algn="r" defTabSz="626703">
              <a:spcBef>
                <a:spcPct val="50000"/>
              </a:spcBef>
              <a:defRPr/>
            </a:lvl1pPr>
          </a:lstStyle>
          <a:p>
            <a:pPr>
              <a:defRPr/>
            </a:pPr>
            <a:fld id="{F84D752A-EEF6-4150-826C-BE5E7A93058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3683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9" y="8"/>
            <a:ext cx="2920019" cy="49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9" tIns="45566" rIns="91129" bIns="45566" numCol="1" anchor="t" anchorCtr="0" compatLnSpc="1">
            <a:prstTxWarp prst="textNoShape">
              <a:avLst/>
            </a:prstTxWarp>
          </a:bodyPr>
          <a:lstStyle>
            <a:lvl1pPr defTabSz="911427">
              <a:spcBef>
                <a:spcPct val="0"/>
              </a:spcBef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5773" y="8"/>
            <a:ext cx="2920019" cy="49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9" tIns="45566" rIns="91129" bIns="45566" numCol="1" anchor="t" anchorCtr="0" compatLnSpc="1">
            <a:prstTxWarp prst="textNoShape">
              <a:avLst/>
            </a:prstTxWarp>
          </a:bodyPr>
          <a:lstStyle>
            <a:lvl1pPr algn="r" defTabSz="911427">
              <a:spcBef>
                <a:spcPct val="0"/>
              </a:spcBef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60575" y="739775"/>
            <a:ext cx="2617788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842" y="4685793"/>
            <a:ext cx="4938110" cy="444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9" tIns="45566" rIns="91129" bIns="4556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9" y="9371543"/>
            <a:ext cx="2920019" cy="49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9" tIns="45566" rIns="91129" bIns="45566" numCol="1" anchor="b" anchorCtr="0" compatLnSpc="1">
            <a:prstTxWarp prst="textNoShape">
              <a:avLst/>
            </a:prstTxWarp>
          </a:bodyPr>
          <a:lstStyle>
            <a:lvl1pPr defTabSz="911427">
              <a:spcBef>
                <a:spcPct val="0"/>
              </a:spcBef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5773" y="9371543"/>
            <a:ext cx="2920019" cy="49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29" tIns="45566" rIns="91129" bIns="45566" numCol="1" anchor="b" anchorCtr="0" compatLnSpc="1">
            <a:prstTxWarp prst="textNoShape">
              <a:avLst/>
            </a:prstTxWarp>
          </a:bodyPr>
          <a:lstStyle>
            <a:lvl1pPr algn="r" defTabSz="911427">
              <a:spcBef>
                <a:spcPct val="0"/>
              </a:spcBef>
              <a:defRPr sz="1100"/>
            </a:lvl1pPr>
          </a:lstStyle>
          <a:p>
            <a:pPr>
              <a:defRPr/>
            </a:pPr>
            <a:fld id="{006C77B4-3221-4201-A87A-A1A3CDCA9E8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165170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01FDD9-C075-4F8A-83C1-0510BB4E4533}" type="slidenum">
              <a:rPr lang="en-US" altLang="ja-JP" smtClean="0"/>
              <a:pPr/>
              <a:t>1</a:t>
            </a:fld>
            <a:endParaRPr lang="en-US" altLang="ja-JP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95513" y="766763"/>
            <a:ext cx="2713037" cy="3840162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ja-JP" dirty="0"/>
          </a:p>
        </p:txBody>
      </p:sp>
    </p:spTree>
    <p:extLst>
      <p:ext uri="{BB962C8B-B14F-4D97-AF65-F5344CB8AC3E}">
        <p14:creationId xmlns:p14="http://schemas.microsoft.com/office/powerpoint/2010/main" val="1582149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49313" y="4970463"/>
            <a:ext cx="9617075" cy="3430587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97038" y="9067800"/>
            <a:ext cx="7921625" cy="40894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16BA0-5AA0-42A4-BA8C-16718CA2934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FAA9BF-A888-4016-BC1C-DEB956F3DE8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062913" y="1422400"/>
            <a:ext cx="2403475" cy="128016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849313" y="1422400"/>
            <a:ext cx="7061200" cy="128016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6303E-1DD4-4145-82B9-E5C5D7EC74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D0CAC8-2583-475F-9210-64B802B4D84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93763" y="10282238"/>
            <a:ext cx="9618662" cy="31781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893763" y="6781800"/>
            <a:ext cx="9618662" cy="350043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A4D12-7750-42FC-81CE-73742F1556A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849313" y="4622800"/>
            <a:ext cx="4732337" cy="960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734050" y="4622800"/>
            <a:ext cx="4732338" cy="960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022F7C-938E-4D90-91F3-24117418FF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5150" y="641350"/>
            <a:ext cx="10185400" cy="2667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5150" y="3581400"/>
            <a:ext cx="5000625" cy="1493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65150" y="5075238"/>
            <a:ext cx="5000625" cy="921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748338" y="3581400"/>
            <a:ext cx="5002212" cy="14938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748338" y="5075238"/>
            <a:ext cx="5002212" cy="92186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D05B6D-3F12-404A-B628-299F7A20A4A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178E80-F0ED-45A3-9257-45B4734E586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AC1FD7-5D07-4FCE-B896-27E299A3FE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5150" y="636588"/>
            <a:ext cx="3722688" cy="2711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424363" y="636588"/>
            <a:ext cx="6326187" cy="13657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565150" y="3348038"/>
            <a:ext cx="3722688" cy="109458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B3802-72DF-4ACD-81A5-728F29C1E27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17738" y="11201400"/>
            <a:ext cx="6789737" cy="13223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2217738" y="1430338"/>
            <a:ext cx="6789737" cy="9601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2217738" y="12523788"/>
            <a:ext cx="6789737" cy="18780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8C5CA6-FB4E-4C27-A28E-E7265090FEA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49313" y="1422400"/>
            <a:ext cx="961707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6087" tIns="78044" rIns="156087" bIns="780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49313" y="4622800"/>
            <a:ext cx="9617075" cy="960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56087" tIns="78044" rIns="156087" bIns="780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49313" y="14579600"/>
            <a:ext cx="23574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6087" tIns="78044" rIns="156087" bIns="78044" numCol="1" anchor="t" anchorCtr="0" compatLnSpc="1">
            <a:prstTxWarp prst="textNoShape">
              <a:avLst/>
            </a:prstTxWarp>
          </a:bodyPr>
          <a:lstStyle>
            <a:lvl1pPr>
              <a:defRPr sz="2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65563" y="14579600"/>
            <a:ext cx="35845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6087" tIns="78044" rIns="156087" bIns="78044" numCol="1" anchor="t" anchorCtr="0" compatLnSpc="1">
            <a:prstTxWarp prst="textNoShape">
              <a:avLst/>
            </a:prstTxWarp>
          </a:bodyPr>
          <a:lstStyle>
            <a:lvl1pPr algn="ctr">
              <a:defRPr sz="2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08950" y="14579600"/>
            <a:ext cx="23574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6087" tIns="78044" rIns="156087" bIns="78044" numCol="1" anchor="t" anchorCtr="0" compatLnSpc="1">
            <a:prstTxWarp prst="textNoShape">
              <a:avLst/>
            </a:prstTxWarp>
          </a:bodyPr>
          <a:lstStyle>
            <a:lvl1pPr algn="r">
              <a:defRPr sz="2400"/>
            </a:lvl1pPr>
          </a:lstStyle>
          <a:p>
            <a:pPr>
              <a:defRPr/>
            </a:pPr>
            <a:fld id="{E84C69AA-34D4-456C-B3D9-793DB7C759F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560513" rtl="0" eaLnBrk="0" fontAlgn="base" hangingPunct="0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560513" rtl="0" eaLnBrk="0" fontAlgn="base" hangingPunct="0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2pPr>
      <a:lvl3pPr algn="ctr" defTabSz="1560513" rtl="0" eaLnBrk="0" fontAlgn="base" hangingPunct="0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3pPr>
      <a:lvl4pPr algn="ctr" defTabSz="1560513" rtl="0" eaLnBrk="0" fontAlgn="base" hangingPunct="0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4pPr>
      <a:lvl5pPr algn="ctr" defTabSz="1560513" rtl="0" eaLnBrk="0" fontAlgn="base" hangingPunct="0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5pPr>
      <a:lvl6pPr marL="457200" algn="ctr" defTabSz="1560513" rtl="0" fontAlgn="base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6pPr>
      <a:lvl7pPr marL="914400" algn="ctr" defTabSz="1560513" rtl="0" fontAlgn="base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7pPr>
      <a:lvl8pPr marL="1371600" algn="ctr" defTabSz="1560513" rtl="0" fontAlgn="base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8pPr>
      <a:lvl9pPr marL="1828800" algn="ctr" defTabSz="1560513" rtl="0" fontAlgn="base">
        <a:spcBef>
          <a:spcPct val="0"/>
        </a:spcBef>
        <a:spcAft>
          <a:spcPct val="0"/>
        </a:spcAft>
        <a:defRPr kumimoji="1" sz="7500">
          <a:solidFill>
            <a:schemeClr val="tx2"/>
          </a:solidFill>
          <a:latin typeface="Times New Roman" pitchFamily="18" charset="0"/>
          <a:ea typeface="ＭＳ Ｐゴシック" pitchFamily="50" charset="-128"/>
        </a:defRPr>
      </a:lvl9pPr>
    </p:titleStyle>
    <p:bodyStyle>
      <a:lvl1pPr marL="585788" indent="-585788" algn="l" defTabSz="1560513" rtl="0" eaLnBrk="0" fontAlgn="base" hangingPunct="0">
        <a:spcBef>
          <a:spcPct val="20000"/>
        </a:spcBef>
        <a:spcAft>
          <a:spcPct val="0"/>
        </a:spcAft>
        <a:buChar char="•"/>
        <a:defRPr kumimoji="1" sz="5500">
          <a:solidFill>
            <a:schemeClr val="tx1"/>
          </a:solidFill>
          <a:latin typeface="+mn-lt"/>
          <a:ea typeface="+mn-ea"/>
          <a:cs typeface="+mn-cs"/>
        </a:defRPr>
      </a:lvl1pPr>
      <a:lvl2pPr marL="1266825" indent="-485775" algn="l" defTabSz="1560513" rtl="0" eaLnBrk="0" fontAlgn="base" hangingPunct="0">
        <a:spcBef>
          <a:spcPct val="20000"/>
        </a:spcBef>
        <a:spcAft>
          <a:spcPct val="0"/>
        </a:spcAft>
        <a:buChar char="–"/>
        <a:defRPr kumimoji="1" sz="4800">
          <a:solidFill>
            <a:schemeClr val="tx1"/>
          </a:solidFill>
          <a:latin typeface="+mn-lt"/>
          <a:ea typeface="+mn-ea"/>
        </a:defRPr>
      </a:lvl2pPr>
      <a:lvl3pPr marL="1951038" indent="-390525" algn="l" defTabSz="1560513" rtl="0" eaLnBrk="0" fontAlgn="base" hangingPunct="0">
        <a:spcBef>
          <a:spcPct val="20000"/>
        </a:spcBef>
        <a:spcAft>
          <a:spcPct val="0"/>
        </a:spcAft>
        <a:buChar char="•"/>
        <a:defRPr kumimoji="1" sz="4100">
          <a:solidFill>
            <a:schemeClr val="tx1"/>
          </a:solidFill>
          <a:latin typeface="+mn-lt"/>
          <a:ea typeface="+mn-ea"/>
        </a:defRPr>
      </a:lvl3pPr>
      <a:lvl4pPr marL="2732088" indent="-390525" algn="l" defTabSz="1560513" rtl="0" eaLnBrk="0" fontAlgn="base" hangingPunct="0">
        <a:spcBef>
          <a:spcPct val="20000"/>
        </a:spcBef>
        <a:spcAft>
          <a:spcPct val="0"/>
        </a:spcAft>
        <a:buChar char="–"/>
        <a:defRPr kumimoji="1" sz="3400">
          <a:solidFill>
            <a:schemeClr val="tx1"/>
          </a:solidFill>
          <a:latin typeface="+mn-lt"/>
          <a:ea typeface="+mn-ea"/>
        </a:defRPr>
      </a:lvl4pPr>
      <a:lvl5pPr marL="3511550" indent="-388938" algn="l" defTabSz="1560513" rtl="0" eaLnBrk="0" fontAlgn="base" hangingPunct="0">
        <a:spcBef>
          <a:spcPct val="20000"/>
        </a:spcBef>
        <a:spcAft>
          <a:spcPct val="0"/>
        </a:spcAft>
        <a:buChar char="»"/>
        <a:defRPr kumimoji="1" sz="3400">
          <a:solidFill>
            <a:schemeClr val="tx1"/>
          </a:solidFill>
          <a:latin typeface="+mn-lt"/>
          <a:ea typeface="+mn-ea"/>
        </a:defRPr>
      </a:lvl5pPr>
      <a:lvl6pPr marL="3968750" indent="-388938" algn="l" defTabSz="1560513" rtl="0" fontAlgn="base">
        <a:spcBef>
          <a:spcPct val="20000"/>
        </a:spcBef>
        <a:spcAft>
          <a:spcPct val="0"/>
        </a:spcAft>
        <a:buChar char="»"/>
        <a:defRPr kumimoji="1" sz="3400">
          <a:solidFill>
            <a:schemeClr val="tx1"/>
          </a:solidFill>
          <a:latin typeface="+mn-lt"/>
          <a:ea typeface="+mn-ea"/>
        </a:defRPr>
      </a:lvl6pPr>
      <a:lvl7pPr marL="4425950" indent="-388938" algn="l" defTabSz="1560513" rtl="0" fontAlgn="base">
        <a:spcBef>
          <a:spcPct val="20000"/>
        </a:spcBef>
        <a:spcAft>
          <a:spcPct val="0"/>
        </a:spcAft>
        <a:buChar char="»"/>
        <a:defRPr kumimoji="1" sz="3400">
          <a:solidFill>
            <a:schemeClr val="tx1"/>
          </a:solidFill>
          <a:latin typeface="+mn-lt"/>
          <a:ea typeface="+mn-ea"/>
        </a:defRPr>
      </a:lvl7pPr>
      <a:lvl8pPr marL="4883150" indent="-388938" algn="l" defTabSz="1560513" rtl="0" fontAlgn="base">
        <a:spcBef>
          <a:spcPct val="20000"/>
        </a:spcBef>
        <a:spcAft>
          <a:spcPct val="0"/>
        </a:spcAft>
        <a:buChar char="»"/>
        <a:defRPr kumimoji="1" sz="3400">
          <a:solidFill>
            <a:schemeClr val="tx1"/>
          </a:solidFill>
          <a:latin typeface="+mn-lt"/>
          <a:ea typeface="+mn-ea"/>
        </a:defRPr>
      </a:lvl8pPr>
      <a:lvl9pPr marL="5340350" indent="-388938" algn="l" defTabSz="1560513" rtl="0" fontAlgn="base">
        <a:spcBef>
          <a:spcPct val="20000"/>
        </a:spcBef>
        <a:spcAft>
          <a:spcPct val="0"/>
        </a:spcAft>
        <a:buChar char="»"/>
        <a:defRPr kumimoji="1" sz="3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8.jpeg"/><Relationship Id="rId5" Type="http://schemas.openxmlformats.org/officeDocument/2006/relationships/image" Target="../media/image3.jpeg"/><Relationship Id="rId15" Type="http://schemas.openxmlformats.org/officeDocument/2006/relationships/image" Target="../media/image12.jpeg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microsoft.com/office/2007/relationships/hdphoto" Target="../media/hdphoto1.wdp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WordArt 33"/>
          <p:cNvSpPr>
            <a:spLocks noChangeArrowheads="1" noChangeShapeType="1" noTextEdit="1"/>
          </p:cNvSpPr>
          <p:nvPr/>
        </p:nvSpPr>
        <p:spPr bwMode="auto">
          <a:xfrm rot="5400000">
            <a:off x="2490680" y="8700362"/>
            <a:ext cx="11831906" cy="1441886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157"/>
              </a:avLst>
            </a:prstTxWarp>
          </a:bodyPr>
          <a:lstStyle/>
          <a:p>
            <a:pPr algn="ctr" fontAlgn="auto"/>
            <a:r>
              <a:rPr lang="ja-JP" altLang="en-US" sz="40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69696"/>
                </a:solidFill>
                <a:latin typeface="ＭＳ ゴシック"/>
                <a:ea typeface="ＭＳ ゴシック"/>
              </a:rPr>
              <a:t>神無月杯・準決勝で水城高校と対戦</a:t>
            </a:r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152400" y="609600"/>
            <a:ext cx="90678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9158312" y="214257"/>
            <a:ext cx="57608" cy="151230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1030" name="Group 180"/>
          <p:cNvGrpSpPr>
            <a:grpSpLocks/>
          </p:cNvGrpSpPr>
          <p:nvPr/>
        </p:nvGrpSpPr>
        <p:grpSpPr bwMode="auto">
          <a:xfrm>
            <a:off x="1208228" y="201558"/>
            <a:ext cx="4438157" cy="369888"/>
            <a:chOff x="1655" y="256"/>
            <a:chExt cx="2612" cy="233"/>
          </a:xfrm>
        </p:grpSpPr>
        <p:sp>
          <p:nvSpPr>
            <p:cNvPr id="1158" name="Text Box 14"/>
            <p:cNvSpPr txBox="1">
              <a:spLocks noChangeArrowheads="1"/>
            </p:cNvSpPr>
            <p:nvPr/>
          </p:nvSpPr>
          <p:spPr bwMode="auto">
            <a:xfrm>
              <a:off x="1655" y="280"/>
              <a:ext cx="914" cy="194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none" lIns="91435" tIns="45717" rIns="91435" bIns="45717">
              <a:spAutoFit/>
            </a:bodyPr>
            <a:lstStyle/>
            <a:p>
              <a:pPr algn="ctr"/>
              <a:r>
                <a:rPr lang="en-US" altLang="ja-JP" sz="1400" dirty="0">
                  <a:latin typeface="ＭＳ Ｐ明朝" pitchFamily="18" charset="-128"/>
                  <a:ea typeface="ＭＳ Ｐ明朝" pitchFamily="18" charset="-128"/>
                </a:rPr>
                <a:t>2024</a:t>
              </a:r>
              <a:r>
                <a:rPr lang="ja-JP" altLang="en-US" sz="1400" dirty="0">
                  <a:latin typeface="ＭＳ Ｐ明朝" pitchFamily="18" charset="-128"/>
                  <a:ea typeface="ＭＳ Ｐ明朝" pitchFamily="18" charset="-128"/>
                </a:rPr>
                <a:t>年（令和</a:t>
              </a:r>
              <a:r>
                <a:rPr lang="en-US" altLang="ja-JP" sz="1400" dirty="0">
                  <a:latin typeface="ＭＳ Ｐ明朝" pitchFamily="18" charset="-128"/>
                  <a:ea typeface="ＭＳ Ｐ明朝" pitchFamily="18" charset="-128"/>
                </a:rPr>
                <a:t>6</a:t>
              </a:r>
              <a:r>
                <a:rPr lang="ja-JP" altLang="en-US" sz="1400" dirty="0">
                  <a:latin typeface="ＭＳ Ｐ明朝" pitchFamily="18" charset="-128"/>
                  <a:ea typeface="ＭＳ Ｐ明朝" pitchFamily="18" charset="-128"/>
                </a:rPr>
                <a:t>年）</a:t>
              </a:r>
              <a:endParaRPr lang="ja-JP" altLang="en-US" sz="2400" dirty="0"/>
            </a:p>
          </p:txBody>
        </p:sp>
        <p:sp>
          <p:nvSpPr>
            <p:cNvPr id="1159" name="Text Box 15"/>
            <p:cNvSpPr txBox="1">
              <a:spLocks noChangeArrowheads="1"/>
            </p:cNvSpPr>
            <p:nvPr/>
          </p:nvSpPr>
          <p:spPr bwMode="auto">
            <a:xfrm>
              <a:off x="2720" y="256"/>
              <a:ext cx="1547" cy="23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none" lIns="91435" tIns="45717" rIns="91435" bIns="45717">
              <a:spAutoFit/>
            </a:bodyPr>
            <a:lstStyle/>
            <a:p>
              <a:pPr algn="ctr"/>
              <a:r>
                <a:rPr lang="ja-JP" altLang="en-US" sz="1800" b="1" dirty="0">
                  <a:latin typeface="ＭＳ 明朝" pitchFamily="17" charset="-128"/>
                  <a:ea typeface="ＭＳ 明朝" pitchFamily="17" charset="-128"/>
                </a:rPr>
                <a:t>　</a:t>
              </a:r>
              <a:r>
                <a:rPr lang="en-US" altLang="ja-JP" sz="1800" b="1" dirty="0">
                  <a:latin typeface="ＭＳ 明朝" pitchFamily="17" charset="-128"/>
                  <a:ea typeface="ＭＳ 明朝" pitchFamily="17" charset="-128"/>
                </a:rPr>
                <a:t>10</a:t>
              </a:r>
              <a:r>
                <a:rPr lang="ja-JP" altLang="en-US" sz="1800" b="1" dirty="0">
                  <a:latin typeface="ＭＳ 明朝" pitchFamily="17" charset="-128"/>
                  <a:ea typeface="ＭＳ 明朝" pitchFamily="17" charset="-128"/>
                </a:rPr>
                <a:t>月</a:t>
              </a:r>
              <a:r>
                <a:rPr lang="en-US" altLang="ja-JP" sz="1800" b="1" dirty="0">
                  <a:latin typeface="ＭＳ 明朝" pitchFamily="17" charset="-128"/>
                  <a:ea typeface="ＭＳ 明朝" pitchFamily="17" charset="-128"/>
                </a:rPr>
                <a:t>23</a:t>
              </a:r>
              <a:r>
                <a:rPr lang="ja-JP" altLang="en-US" sz="1800" b="1" dirty="0">
                  <a:latin typeface="ＭＳ 明朝" pitchFamily="17" charset="-128"/>
                  <a:ea typeface="ＭＳ 明朝" pitchFamily="17" charset="-128"/>
                </a:rPr>
                <a:t>日 水曜日　　</a:t>
              </a:r>
              <a:endParaRPr lang="ja-JP" altLang="en-US" sz="2400" dirty="0"/>
            </a:p>
          </p:txBody>
        </p:sp>
      </p:grpSp>
      <p:sp>
        <p:nvSpPr>
          <p:cNvPr id="1031" name="Text Box 16"/>
          <p:cNvSpPr txBox="1">
            <a:spLocks noChangeArrowheads="1"/>
          </p:cNvSpPr>
          <p:nvPr/>
        </p:nvSpPr>
        <p:spPr bwMode="auto">
          <a:xfrm>
            <a:off x="8302568" y="304800"/>
            <a:ext cx="723265" cy="276993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none" lIns="91435" tIns="45717" rIns="91435" bIns="45717">
            <a:spAutoFit/>
          </a:bodyPr>
          <a:lstStyle/>
          <a:p>
            <a:pPr algn="ctr"/>
            <a:r>
              <a:rPr lang="ja-JP" altLang="en-US" sz="1200" dirty="0">
                <a:latin typeface="ＭＳ Ｐ明朝" pitchFamily="18" charset="-128"/>
                <a:ea typeface="ＭＳ Ｐ明朝" pitchFamily="18" charset="-128"/>
              </a:rPr>
              <a:t>（第</a:t>
            </a:r>
            <a:r>
              <a:rPr lang="en-US" altLang="ja-JP" sz="1200" dirty="0">
                <a:latin typeface="ＭＳ Ｐ明朝" pitchFamily="18" charset="-128"/>
                <a:ea typeface="ＭＳ Ｐ明朝" pitchFamily="18" charset="-128"/>
              </a:rPr>
              <a:t>4</a:t>
            </a:r>
            <a:r>
              <a:rPr lang="ja-JP" altLang="en-US" sz="1200" dirty="0">
                <a:latin typeface="ＭＳ Ｐ明朝" pitchFamily="18" charset="-128"/>
                <a:ea typeface="ＭＳ Ｐ明朝" pitchFamily="18" charset="-128"/>
              </a:rPr>
              <a:t>号）</a:t>
            </a:r>
            <a:endParaRPr lang="ja-JP" altLang="en-US" sz="2400" dirty="0"/>
          </a:p>
        </p:txBody>
      </p:sp>
      <p:grpSp>
        <p:nvGrpSpPr>
          <p:cNvPr id="1032" name="Group 239"/>
          <p:cNvGrpSpPr>
            <a:grpSpLocks/>
          </p:cNvGrpSpPr>
          <p:nvPr/>
        </p:nvGrpSpPr>
        <p:grpSpPr bwMode="auto">
          <a:xfrm>
            <a:off x="9167512" y="241383"/>
            <a:ext cx="1986330" cy="4810477"/>
            <a:chOff x="5873" y="347"/>
            <a:chExt cx="1141" cy="1370"/>
          </a:xfrm>
        </p:grpSpPr>
        <p:sp>
          <p:nvSpPr>
            <p:cNvPr id="1154" name="Rectangle 6"/>
            <p:cNvSpPr>
              <a:spLocks noChangeArrowheads="1"/>
            </p:cNvSpPr>
            <p:nvPr/>
          </p:nvSpPr>
          <p:spPr bwMode="auto">
            <a:xfrm>
              <a:off x="5873" y="516"/>
              <a:ext cx="1141" cy="120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vert="eaVert" wrap="none" lIns="91435" tIns="45717" rIns="91435" bIns="45717" anchor="ctr"/>
            <a:lstStyle/>
            <a:p>
              <a:pPr algn="ctr"/>
              <a:r>
                <a:rPr lang="ja-JP" altLang="en-US" sz="4400" b="1" dirty="0">
                  <a:solidFill>
                    <a:schemeClr val="bg1"/>
                  </a:solidFill>
                  <a:latin typeface="富士ポップＰ" pitchFamily="50" charset="-128"/>
                  <a:ea typeface="富士ポップＰ" pitchFamily="50" charset="-128"/>
                </a:rPr>
                <a:t>　</a:t>
              </a:r>
              <a:r>
                <a:rPr lang="ja-JP" altLang="en-US" sz="5400" b="1" dirty="0">
                  <a:solidFill>
                    <a:schemeClr val="bg1"/>
                  </a:solidFill>
                  <a:latin typeface="富士ポップＰ" pitchFamily="50" charset="-128"/>
                  <a:ea typeface="富士ポップＰ" pitchFamily="50" charset="-128"/>
                </a:rPr>
                <a:t>鉾二スポーツ</a:t>
              </a:r>
              <a:endParaRPr lang="en-US" altLang="ja-JP" sz="5400" b="1" dirty="0">
                <a:solidFill>
                  <a:schemeClr val="bg1"/>
                </a:solidFill>
                <a:latin typeface="富士ポップＰ" pitchFamily="50" charset="-128"/>
                <a:ea typeface="富士ポップＰ" pitchFamily="50" charset="-128"/>
              </a:endParaRPr>
            </a:p>
            <a:p>
              <a:pPr algn="ctr"/>
              <a:r>
                <a:rPr lang="ja-JP" altLang="en-US" sz="5400" b="1" dirty="0">
                  <a:solidFill>
                    <a:schemeClr val="bg1"/>
                  </a:solidFill>
                  <a:latin typeface="富士ポップＰ" pitchFamily="50" charset="-128"/>
                  <a:ea typeface="富士ポップＰ" pitchFamily="50" charset="-128"/>
                </a:rPr>
                <a:t>ＮＥＷＳ</a:t>
              </a:r>
              <a:endParaRPr lang="en-US" altLang="ja-JP" sz="4000" b="1" dirty="0">
                <a:solidFill>
                  <a:schemeClr val="bg1"/>
                </a:solidFill>
                <a:latin typeface="富士ポップＰ" pitchFamily="50" charset="-128"/>
                <a:ea typeface="富士ポップＰ" pitchFamily="50" charset="-128"/>
              </a:endParaRPr>
            </a:p>
          </p:txBody>
        </p:sp>
        <p:sp>
          <p:nvSpPr>
            <p:cNvPr id="1155" name="Rectangle 8"/>
            <p:cNvSpPr>
              <a:spLocks noChangeArrowheads="1"/>
            </p:cNvSpPr>
            <p:nvPr/>
          </p:nvSpPr>
          <p:spPr bwMode="auto">
            <a:xfrm>
              <a:off x="6347" y="347"/>
              <a:ext cx="651" cy="251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lIns="91435" tIns="45717" rIns="91435" bIns="45717" anchor="ctr"/>
            <a:lstStyle/>
            <a:p>
              <a:pPr algn="ctr"/>
              <a:r>
                <a:rPr lang="ja-JP" altLang="en-US" sz="1500" b="1" dirty="0">
                  <a:solidFill>
                    <a:schemeClr val="bg1"/>
                  </a:solidFill>
                  <a:latin typeface="ＭＳ 明朝" pitchFamily="17" charset="-128"/>
                  <a:ea typeface="ＭＳ 明朝" pitchFamily="17" charset="-128"/>
                </a:rPr>
                <a:t>鉾田二</a:t>
              </a:r>
              <a:endParaRPr lang="en-US" altLang="ja-JP" sz="1500" b="1" dirty="0">
                <a:solidFill>
                  <a:schemeClr val="bg1"/>
                </a:solidFill>
                <a:latin typeface="ＭＳ 明朝" pitchFamily="17" charset="-128"/>
                <a:ea typeface="ＭＳ 明朝" pitchFamily="17" charset="-128"/>
              </a:endParaRPr>
            </a:p>
            <a:p>
              <a:pPr algn="ctr"/>
              <a:r>
                <a:rPr lang="ja-JP" altLang="en-US" sz="1500" b="1" dirty="0">
                  <a:solidFill>
                    <a:schemeClr val="bg1"/>
                  </a:solidFill>
                  <a:latin typeface="ＭＳ 明朝" pitchFamily="17" charset="-128"/>
                  <a:ea typeface="ＭＳ 明朝" pitchFamily="17" charset="-128"/>
                </a:rPr>
                <a:t>高等学校</a:t>
              </a:r>
              <a:endParaRPr lang="en-US" altLang="ja-JP" sz="1500" b="1" dirty="0">
                <a:solidFill>
                  <a:schemeClr val="bg1"/>
                </a:solidFill>
                <a:latin typeface="ＭＳ 明朝" pitchFamily="17" charset="-128"/>
                <a:ea typeface="ＭＳ 明朝" pitchFamily="17" charset="-128"/>
              </a:endParaRPr>
            </a:p>
            <a:p>
              <a:pPr algn="ctr"/>
              <a:r>
                <a:rPr lang="ja-JP" altLang="en-US" sz="1500" b="1" dirty="0">
                  <a:solidFill>
                    <a:schemeClr val="bg1"/>
                  </a:solidFill>
                  <a:latin typeface="ＭＳ 明朝" pitchFamily="17" charset="-128"/>
                  <a:ea typeface="ＭＳ 明朝" pitchFamily="17" charset="-128"/>
                </a:rPr>
                <a:t>ＳＰＯＲＴＳ</a:t>
              </a:r>
              <a:endParaRPr lang="en-US" altLang="ja-JP" sz="1500" b="1" dirty="0">
                <a:solidFill>
                  <a:schemeClr val="bg1"/>
                </a:solidFill>
                <a:latin typeface="ＭＳ 明朝" pitchFamily="17" charset="-128"/>
                <a:ea typeface="ＭＳ 明朝" pitchFamily="17" charset="-128"/>
              </a:endParaRPr>
            </a:p>
          </p:txBody>
        </p:sp>
      </p:grpSp>
      <p:sp>
        <p:nvSpPr>
          <p:cNvPr id="1033" name="Text Box 38"/>
          <p:cNvSpPr txBox="1">
            <a:spLocks noChangeArrowheads="1"/>
          </p:cNvSpPr>
          <p:nvPr/>
        </p:nvSpPr>
        <p:spPr bwMode="auto">
          <a:xfrm>
            <a:off x="14825" y="3384183"/>
            <a:ext cx="4985980" cy="505130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vert="eaVert" wrap="square" anchor="ctr">
            <a:spAutoFit/>
          </a:bodyPr>
          <a:lstStyle/>
          <a:p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　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10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月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22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日（火）秋の風物詩・水戸地区高校野球神無月杯が行われ、本校野球部が、甲子園出場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14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回を誇る水戸商業高校に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6-3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で見事勝利した。</a:t>
            </a:r>
            <a:endParaRPr lang="en-US" altLang="ja-JP" sz="1300" dirty="0">
              <a:latin typeface="HGS明朝E" pitchFamily="18" charset="-128"/>
              <a:ea typeface="HGS明朝E" pitchFamily="18" charset="-128"/>
            </a:endParaRPr>
          </a:p>
          <a:p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　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9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月に県大会のかかる二次予選（対：水戸桜ノ牧）で、８回にエラーから逆転負けを喫しチームは悔しい敗戦を経験した。田中優臣監督も「まだまだ強豪校と戦うには勝負弱い。この敗戦を生かし、もっともっとスピードを意識して、強化練習するしかない。とにかく強い学校との武者修行が必要」と、大会後、この神無月杯まで県内外の強豪校に胸を借りて試合を重ねてきた。そして、迎えた神無月杯・初戦の那珂高校に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13-2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（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5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回コールド）で勝ち、次の準々決勝の水戸商業戦では、初回に菊地の出塁・盗塁から小原悠暉（平井中・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2-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６）の絶妙なバントでチャンスを作り、松川剣信（大野中・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2-1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）がレフト前にヒットで先取点をゲット。その後、逆転されるもバント・スクイズで逆転、さらに大越遥真（鉾田南中・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2-5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）の会心の３塁打で追加点となり、最後は松川・濱野和音（平井中・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2-6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）の黄金の投手リレーで、好打者揃いの水商打線を抑え逃げ切った。６回に代打の切り札１年生米川豪樹（鉾田南中・１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-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２）タイムリーも大きな加点となった。</a:t>
            </a:r>
          </a:p>
          <a:p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次戦準決勝の相手は、甲子園３回の水城高。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10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月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24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日（木）笠間市民球場第</a:t>
            </a:r>
            <a:r>
              <a:rPr lang="en-US" altLang="ja-JP" sz="1300" dirty="0">
                <a:latin typeface="HGS明朝E" pitchFamily="18" charset="-128"/>
                <a:ea typeface="HGS明朝E" pitchFamily="18" charset="-128"/>
              </a:rPr>
              <a:t>2</a:t>
            </a:r>
            <a:r>
              <a:rPr lang="ja-JP" altLang="en-US" sz="1300" dirty="0">
                <a:latin typeface="HGS明朝E" pitchFamily="18" charset="-128"/>
                <a:ea typeface="HGS明朝E" pitchFamily="18" charset="-128"/>
              </a:rPr>
              <a:t>試合となった。先日の小泉杯（日立）で僅差の３位、そして、この神無月杯で、水戸地区ベスト４と、少しずつ結果が見えてきた部員たちが、さらにこの大会で経験を積んで、野球部の大目標である「鉾田二高野球部最高成績ベスト８」を目指して、戦ってもらいたい</a:t>
            </a:r>
          </a:p>
        </p:txBody>
      </p:sp>
      <p:sp>
        <p:nvSpPr>
          <p:cNvPr id="1152" name="Rectangle 44"/>
          <p:cNvSpPr>
            <a:spLocks noChangeArrowheads="1"/>
          </p:cNvSpPr>
          <p:nvPr/>
        </p:nvSpPr>
        <p:spPr bwMode="auto">
          <a:xfrm>
            <a:off x="9168037" y="9504498"/>
            <a:ext cx="1930695" cy="304801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</p:spPr>
        <p:txBody>
          <a:bodyPr wrap="none" lIns="91435" tIns="45717" rIns="91435" bIns="45717" anchor="ctr"/>
          <a:lstStyle/>
          <a:p>
            <a:r>
              <a:rPr lang="ja-JP" altLang="en-US" sz="1400" b="1" dirty="0">
                <a:solidFill>
                  <a:schemeClr val="bg1"/>
                </a:solidFill>
                <a:latin typeface="ＭＳ Ｐゴシック" pitchFamily="50" charset="-128"/>
              </a:rPr>
              <a:t>鉾田第二高校記事</a:t>
            </a:r>
            <a:endParaRPr lang="ja-JP" altLang="en-US" sz="2400" dirty="0">
              <a:solidFill>
                <a:schemeClr val="bg1"/>
              </a:solidFill>
            </a:endParaRPr>
          </a:p>
        </p:txBody>
      </p:sp>
      <p:grpSp>
        <p:nvGrpSpPr>
          <p:cNvPr id="1035" name="Group 181"/>
          <p:cNvGrpSpPr>
            <a:grpSpLocks/>
          </p:cNvGrpSpPr>
          <p:nvPr/>
        </p:nvGrpSpPr>
        <p:grpSpPr bwMode="auto">
          <a:xfrm>
            <a:off x="127804" y="268429"/>
            <a:ext cx="10972800" cy="15544800"/>
            <a:chOff x="96" y="144"/>
            <a:chExt cx="6912" cy="9792"/>
          </a:xfrm>
        </p:grpSpPr>
        <p:sp>
          <p:nvSpPr>
            <p:cNvPr id="1148" name="Line 3"/>
            <p:cNvSpPr>
              <a:spLocks noChangeShapeType="1"/>
            </p:cNvSpPr>
            <p:nvPr/>
          </p:nvSpPr>
          <p:spPr bwMode="auto">
            <a:xfrm>
              <a:off x="96" y="144"/>
              <a:ext cx="6912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49" name="Line 7"/>
            <p:cNvSpPr>
              <a:spLocks noChangeShapeType="1"/>
            </p:cNvSpPr>
            <p:nvPr/>
          </p:nvSpPr>
          <p:spPr bwMode="auto">
            <a:xfrm>
              <a:off x="7008" y="144"/>
              <a:ext cx="0" cy="97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50" name="Line 11"/>
            <p:cNvSpPr>
              <a:spLocks noChangeShapeType="1"/>
            </p:cNvSpPr>
            <p:nvPr/>
          </p:nvSpPr>
          <p:spPr bwMode="auto">
            <a:xfrm>
              <a:off x="96" y="144"/>
              <a:ext cx="0" cy="97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151" name="Line 55"/>
            <p:cNvSpPr>
              <a:spLocks noChangeShapeType="1"/>
            </p:cNvSpPr>
            <p:nvPr/>
          </p:nvSpPr>
          <p:spPr bwMode="auto">
            <a:xfrm>
              <a:off x="96" y="9936"/>
              <a:ext cx="691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endParaRPr lang="ja-JP" altLang="en-US"/>
            </a:p>
          </p:txBody>
        </p:sp>
      </p:grpSp>
      <p:sp>
        <p:nvSpPr>
          <p:cNvPr id="1036" name="Text Box 34"/>
          <p:cNvSpPr txBox="1">
            <a:spLocks noChangeArrowheads="1"/>
          </p:cNvSpPr>
          <p:nvPr/>
        </p:nvSpPr>
        <p:spPr bwMode="auto">
          <a:xfrm>
            <a:off x="6731469" y="3634183"/>
            <a:ext cx="800219" cy="11837389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vert="eaVert" wrap="square" anchor="ctr">
            <a:spAutoFit/>
          </a:bodyPr>
          <a:lstStyle/>
          <a:p>
            <a:r>
              <a:rPr lang="ja-JP" altLang="en-US" sz="2000" b="1" dirty="0"/>
              <a:t>　菊地　哉大（主将　大野中　</a:t>
            </a:r>
            <a:r>
              <a:rPr lang="en-US" altLang="ja-JP" sz="2000" b="1" dirty="0"/>
              <a:t>2</a:t>
            </a:r>
            <a:r>
              <a:rPr lang="ja-JP" altLang="en-US" sz="2000" b="1" dirty="0"/>
              <a:t>の</a:t>
            </a:r>
            <a:r>
              <a:rPr lang="en-US" altLang="ja-JP" sz="2000" b="1" dirty="0"/>
              <a:t>6</a:t>
            </a:r>
            <a:r>
              <a:rPr lang="ja-JP" altLang="en-US" sz="2000" b="1" dirty="0"/>
              <a:t>）★「甲子園に何度も出ている強豪に勝つことができた。目標は来年の夏ベスト</a:t>
            </a:r>
            <a:r>
              <a:rPr lang="en-US" altLang="ja-JP" sz="2000" b="1" dirty="0"/>
              <a:t>8</a:t>
            </a:r>
            <a:r>
              <a:rPr lang="ja-JP" altLang="en-US" sz="2000" b="1" dirty="0"/>
              <a:t>以上。どの試合でもベストを尽くし、秋の雪辱と夏までにチーム力をあげたい。」</a:t>
            </a:r>
            <a:endParaRPr lang="en-US" altLang="ja-JP" sz="2000" b="1" dirty="0"/>
          </a:p>
        </p:txBody>
      </p:sp>
      <p:sp>
        <p:nvSpPr>
          <p:cNvPr id="1037" name="Line 37"/>
          <p:cNvSpPr>
            <a:spLocks noChangeShapeType="1"/>
          </p:cNvSpPr>
          <p:nvPr/>
        </p:nvSpPr>
        <p:spPr bwMode="auto">
          <a:xfrm flipH="1">
            <a:off x="7536431" y="3505352"/>
            <a:ext cx="64593" cy="9884269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endParaRPr lang="ja-JP" altLang="en-US"/>
          </a:p>
        </p:txBody>
      </p:sp>
      <p:sp>
        <p:nvSpPr>
          <p:cNvPr id="1049" name="Line 129"/>
          <p:cNvSpPr>
            <a:spLocks noChangeShapeType="1"/>
          </p:cNvSpPr>
          <p:nvPr/>
        </p:nvSpPr>
        <p:spPr bwMode="auto">
          <a:xfrm flipV="1">
            <a:off x="127804" y="8414435"/>
            <a:ext cx="6686348" cy="9503"/>
          </a:xfrm>
          <a:prstGeom prst="lin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eaVert" wrap="none" anchor="ctr"/>
          <a:lstStyle/>
          <a:p>
            <a:endParaRPr lang="ja-JP" altLang="en-US"/>
          </a:p>
        </p:txBody>
      </p:sp>
      <p:grpSp>
        <p:nvGrpSpPr>
          <p:cNvPr id="1054" name="Group 269"/>
          <p:cNvGrpSpPr>
            <a:grpSpLocks/>
          </p:cNvGrpSpPr>
          <p:nvPr/>
        </p:nvGrpSpPr>
        <p:grpSpPr bwMode="auto">
          <a:xfrm>
            <a:off x="164372" y="608751"/>
            <a:ext cx="8973070" cy="2820996"/>
            <a:chOff x="110" y="492"/>
            <a:chExt cx="5668" cy="653"/>
          </a:xfrm>
          <a:pattFill prst="pct25">
            <a:fgClr>
              <a:schemeClr val="tx1"/>
            </a:fgClr>
            <a:bgClr>
              <a:schemeClr val="bg1"/>
            </a:bgClr>
          </a:pattFill>
        </p:grpSpPr>
        <p:sp>
          <p:nvSpPr>
            <p:cNvPr id="1134" name="Rectangle 17"/>
            <p:cNvSpPr>
              <a:spLocks noChangeArrowheads="1"/>
            </p:cNvSpPr>
            <p:nvPr/>
          </p:nvSpPr>
          <p:spPr bwMode="auto">
            <a:xfrm>
              <a:off x="110" y="492"/>
              <a:ext cx="5668" cy="653"/>
            </a:xfrm>
            <a:prstGeom prst="rect">
              <a:avLst/>
            </a:prstGeom>
            <a:pattFill prst="pct50">
              <a:fgClr>
                <a:schemeClr val="tx1"/>
              </a:fgClr>
              <a:bgClr>
                <a:schemeClr val="bg1"/>
              </a:bgClr>
            </a:pattFill>
            <a:ln w="3175">
              <a:noFill/>
              <a:miter lim="800000"/>
              <a:headEnd/>
              <a:tailEnd/>
            </a:ln>
          </p:spPr>
          <p:txBody>
            <a:bodyPr lIns="91435" tIns="45717" rIns="91435" bIns="45717" anchor="ctr"/>
            <a:lstStyle/>
            <a:p>
              <a:pPr algn="ctr"/>
              <a:endParaRPr lang="ja-JP" altLang="ja-JP" sz="2000"/>
            </a:p>
          </p:txBody>
        </p:sp>
        <p:sp>
          <p:nvSpPr>
            <p:cNvPr id="1135" name="WordArt 163"/>
            <p:cNvSpPr>
              <a:spLocks noChangeArrowheads="1" noChangeShapeType="1" noTextEdit="1"/>
            </p:cNvSpPr>
            <p:nvPr/>
          </p:nvSpPr>
          <p:spPr bwMode="auto">
            <a:xfrm>
              <a:off x="144" y="533"/>
              <a:ext cx="5567" cy="546"/>
            </a:xfrm>
            <a:prstGeom prst="rect">
              <a:avLst/>
            </a:prstGeom>
            <a:pattFill prst="pct50">
              <a:fgClr>
                <a:schemeClr val="tx1"/>
              </a:fgClr>
              <a:bgClr>
                <a:schemeClr val="bg1"/>
              </a:bgClr>
            </a:pattFill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ja-JP" altLang="en-US" sz="4000" b="1" kern="1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FFFFFF"/>
                  </a:solidFill>
                  <a:latin typeface="ＭＳ Ｐゴシック"/>
                  <a:ea typeface="ＭＳ Ｐゴシック"/>
                </a:rPr>
                <a:t>水戸商に完勝</a:t>
              </a:r>
            </a:p>
          </p:txBody>
        </p:sp>
      </p:grpSp>
      <p:grpSp>
        <p:nvGrpSpPr>
          <p:cNvPr id="1055" name="Group 257"/>
          <p:cNvGrpSpPr>
            <a:grpSpLocks/>
          </p:cNvGrpSpPr>
          <p:nvPr/>
        </p:nvGrpSpPr>
        <p:grpSpPr bwMode="auto">
          <a:xfrm>
            <a:off x="9224657" y="7026371"/>
            <a:ext cx="1801813" cy="1471388"/>
            <a:chOff x="5826" y="3310"/>
            <a:chExt cx="1135" cy="962"/>
          </a:xfrm>
        </p:grpSpPr>
        <p:sp>
          <p:nvSpPr>
            <p:cNvPr id="1127" name="Rectangle 99"/>
            <p:cNvSpPr>
              <a:spLocks noChangeArrowheads="1"/>
            </p:cNvSpPr>
            <p:nvPr/>
          </p:nvSpPr>
          <p:spPr bwMode="auto">
            <a:xfrm>
              <a:off x="5827" y="3310"/>
              <a:ext cx="1134" cy="192"/>
            </a:xfrm>
            <a:prstGeom prst="rect">
              <a:avLst/>
            </a:prstGeom>
            <a:solidFill>
              <a:srgbClr val="C0C0C0"/>
            </a:solidFill>
            <a:ln w="9525">
              <a:noFill/>
              <a:miter lim="800000"/>
              <a:headEnd/>
              <a:tailEnd/>
            </a:ln>
          </p:spPr>
          <p:txBody>
            <a:bodyPr wrap="none" lIns="91435" tIns="45717" rIns="91435" bIns="45717" anchor="ctr"/>
            <a:lstStyle/>
            <a:p>
              <a:r>
                <a:rPr lang="ja-JP" altLang="en-US" sz="1400" b="1" dirty="0">
                  <a:solidFill>
                    <a:schemeClr val="bg1"/>
                  </a:solidFill>
                </a:rPr>
                <a:t>ＮＥＷＳＬＩＮＥ</a:t>
              </a:r>
              <a:endParaRPr lang="ja-JP" alt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133" name="Rectangle 108"/>
            <p:cNvSpPr>
              <a:spLocks noChangeArrowheads="1"/>
            </p:cNvSpPr>
            <p:nvPr/>
          </p:nvSpPr>
          <p:spPr bwMode="auto">
            <a:xfrm>
              <a:off x="6081" y="4050"/>
              <a:ext cx="652" cy="222"/>
            </a:xfrm>
            <a:prstGeom prst="rect">
              <a:avLst/>
            </a:prstGeom>
            <a:solidFill>
              <a:schemeClr val="bg1"/>
            </a:solidFill>
            <a:ln w="317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Bef>
                  <a:spcPct val="50000"/>
                </a:spcBef>
              </a:pPr>
              <a:endParaRPr lang="ja-JP" altLang="en-US"/>
            </a:p>
          </p:txBody>
        </p:sp>
        <p:sp>
          <p:nvSpPr>
            <p:cNvPr id="1129" name="Text Box 120"/>
            <p:cNvSpPr txBox="1">
              <a:spLocks noChangeArrowheads="1"/>
            </p:cNvSpPr>
            <p:nvPr/>
          </p:nvSpPr>
          <p:spPr bwMode="auto">
            <a:xfrm>
              <a:off x="5826" y="3504"/>
              <a:ext cx="1134" cy="453"/>
            </a:xfrm>
            <a:prstGeom prst="rect">
              <a:avLst/>
            </a:prstGeom>
            <a:noFill/>
            <a:ln w="317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r>
                <a:rPr lang="ja-JP" altLang="en-US" sz="1400" b="1" dirty="0">
                  <a:latin typeface="HGS明朝E" pitchFamily="18" charset="-128"/>
                  <a:ea typeface="HGS明朝E" pitchFamily="18" charset="-128"/>
                </a:rPr>
                <a:t>野球部・神無月杯</a:t>
              </a:r>
              <a:endParaRPr lang="en-US" altLang="ja-JP" sz="1400" b="1" dirty="0">
                <a:latin typeface="HGS明朝E" pitchFamily="18" charset="-128"/>
                <a:ea typeface="HGS明朝E" pitchFamily="18" charset="-128"/>
              </a:endParaRPr>
            </a:p>
            <a:p>
              <a:r>
                <a:rPr lang="ja-JP" altLang="en-US" sz="1600" b="1" dirty="0">
                  <a:solidFill>
                    <a:srgbClr val="FF0000"/>
                  </a:solidFill>
                  <a:latin typeface="HGS明朝E" pitchFamily="18" charset="-128"/>
                  <a:ea typeface="HGS明朝E" pitchFamily="18" charset="-128"/>
                </a:rPr>
                <a:t>　　準決勝へ</a:t>
              </a:r>
              <a:endParaRPr lang="en-US" altLang="ja-JP" sz="1600" b="1" dirty="0">
                <a:solidFill>
                  <a:srgbClr val="04FC1C"/>
                </a:solidFill>
                <a:latin typeface="HGS明朝E" pitchFamily="18" charset="-128"/>
                <a:ea typeface="HGS明朝E" pitchFamily="18" charset="-128"/>
              </a:endParaRPr>
            </a:p>
            <a:p>
              <a:endParaRPr lang="en-US" altLang="ja-JP" sz="900" b="1" dirty="0">
                <a:ea typeface="ＭＳ ゴシック" pitchFamily="49" charset="-128"/>
              </a:endParaRPr>
            </a:p>
          </p:txBody>
        </p:sp>
      </p:grpSp>
      <p:sp>
        <p:nvSpPr>
          <p:cNvPr id="1056" name="Text Box 175"/>
          <p:cNvSpPr txBox="1">
            <a:spLocks noChangeArrowheads="1"/>
          </p:cNvSpPr>
          <p:nvPr/>
        </p:nvSpPr>
        <p:spPr bwMode="auto">
          <a:xfrm>
            <a:off x="9193733" y="6584252"/>
            <a:ext cx="2025650" cy="40011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zh-TW" altLang="en-US" sz="1000" dirty="0">
                <a:latin typeface="ＭＳ 明朝" pitchFamily="17" charset="-128"/>
                <a:ea typeface="ＭＳ 明朝" pitchFamily="17" charset="-128"/>
              </a:rPr>
              <a:t>茨城県鉾田市鉾田１１５８</a:t>
            </a:r>
          </a:p>
          <a:p>
            <a:r>
              <a:rPr lang="en-US" altLang="zh-TW" sz="1000" dirty="0">
                <a:latin typeface="ＭＳ 明朝" pitchFamily="17" charset="-128"/>
                <a:ea typeface="ＭＳ 明朝" pitchFamily="17" charset="-128"/>
              </a:rPr>
              <a:t>TEL 0291-33-2171</a:t>
            </a:r>
            <a:endParaRPr lang="en-US" altLang="ja-JP" sz="1000" dirty="0">
              <a:latin typeface="ＭＳ 明朝" pitchFamily="17" charset="-128"/>
              <a:ea typeface="ＭＳ 明朝" pitchFamily="17" charset="-128"/>
            </a:endParaRPr>
          </a:p>
        </p:txBody>
      </p:sp>
      <p:sp>
        <p:nvSpPr>
          <p:cNvPr id="1061" name="Line 199"/>
          <p:cNvSpPr>
            <a:spLocks noChangeShapeType="1"/>
          </p:cNvSpPr>
          <p:nvPr/>
        </p:nvSpPr>
        <p:spPr bwMode="auto">
          <a:xfrm>
            <a:off x="9180884" y="5085735"/>
            <a:ext cx="1905000" cy="0"/>
          </a:xfrm>
          <a:prstGeom prst="lin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ja-JP" altLang="en-US"/>
          </a:p>
        </p:txBody>
      </p:sp>
      <p:sp>
        <p:nvSpPr>
          <p:cNvPr id="1067" name="Text Box 237"/>
          <p:cNvSpPr txBox="1">
            <a:spLocks noChangeArrowheads="1"/>
          </p:cNvSpPr>
          <p:nvPr/>
        </p:nvSpPr>
        <p:spPr bwMode="auto">
          <a:xfrm>
            <a:off x="160214" y="181948"/>
            <a:ext cx="338555" cy="461665"/>
          </a:xfrm>
          <a:prstGeom prst="rect">
            <a:avLst/>
          </a:prstGeom>
          <a:noFill/>
          <a:ln w="3175">
            <a:noFill/>
            <a:prstDash val="dash"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US" altLang="ja-JP" sz="2400" b="1" dirty="0"/>
              <a:t>4</a:t>
            </a:r>
          </a:p>
        </p:txBody>
      </p:sp>
      <p:sp>
        <p:nvSpPr>
          <p:cNvPr id="1069" name="Line 337"/>
          <p:cNvSpPr>
            <a:spLocks noChangeShapeType="1"/>
          </p:cNvSpPr>
          <p:nvPr/>
        </p:nvSpPr>
        <p:spPr bwMode="auto">
          <a:xfrm rot="1224883" flipV="1">
            <a:off x="9909104" y="6098162"/>
            <a:ext cx="948892" cy="258850"/>
          </a:xfrm>
          <a:prstGeom prst="line">
            <a:avLst/>
          </a:prstGeom>
          <a:noFill/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71" name="Line 340"/>
          <p:cNvSpPr>
            <a:spLocks noChangeShapeType="1"/>
          </p:cNvSpPr>
          <p:nvPr/>
        </p:nvSpPr>
        <p:spPr bwMode="auto">
          <a:xfrm>
            <a:off x="9174151" y="5338877"/>
            <a:ext cx="1828800" cy="0"/>
          </a:xfrm>
          <a:prstGeom prst="line">
            <a:avLst/>
          </a:prstGeom>
          <a:noFill/>
          <a:ln w="127000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72" name="Line 341"/>
          <p:cNvSpPr>
            <a:spLocks noChangeShapeType="1"/>
          </p:cNvSpPr>
          <p:nvPr/>
        </p:nvSpPr>
        <p:spPr bwMode="auto">
          <a:xfrm>
            <a:off x="9231665" y="5692982"/>
            <a:ext cx="1897509" cy="80104"/>
          </a:xfrm>
          <a:prstGeom prst="line">
            <a:avLst/>
          </a:prstGeom>
          <a:noFill/>
          <a:ln w="88900" cap="rnd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2392" name="AutoShape 344"/>
          <p:cNvSpPr>
            <a:spLocks noChangeArrowheads="1"/>
          </p:cNvSpPr>
          <p:nvPr/>
        </p:nvSpPr>
        <p:spPr bwMode="auto">
          <a:xfrm>
            <a:off x="9788089" y="5778450"/>
            <a:ext cx="198438" cy="187325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spcBef>
                <a:spcPct val="50000"/>
              </a:spcBef>
              <a:defRPr/>
            </a:pPr>
            <a:endParaRPr lang="ja-JP" altLang="en-US"/>
          </a:p>
        </p:txBody>
      </p:sp>
      <p:sp>
        <p:nvSpPr>
          <p:cNvPr id="1076" name="Line 351"/>
          <p:cNvSpPr>
            <a:spLocks noChangeShapeType="1"/>
          </p:cNvSpPr>
          <p:nvPr/>
        </p:nvSpPr>
        <p:spPr bwMode="auto">
          <a:xfrm>
            <a:off x="9186242" y="6584252"/>
            <a:ext cx="1905000" cy="0"/>
          </a:xfrm>
          <a:prstGeom prst="line">
            <a:avLst/>
          </a:prstGeom>
          <a:noFill/>
          <a:ln w="317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ja-JP" altLang="en-US"/>
          </a:p>
        </p:txBody>
      </p:sp>
      <p:sp>
        <p:nvSpPr>
          <p:cNvPr id="1084" name="Oval 354"/>
          <p:cNvSpPr>
            <a:spLocks noChangeArrowheads="1"/>
          </p:cNvSpPr>
          <p:nvPr/>
        </p:nvSpPr>
        <p:spPr bwMode="auto">
          <a:xfrm>
            <a:off x="9184761" y="5109230"/>
            <a:ext cx="600076" cy="214314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ja-JP" altLang="en-US" dirty="0"/>
              <a:t>水戸大洗</a:t>
            </a:r>
          </a:p>
        </p:txBody>
      </p:sp>
      <p:sp>
        <p:nvSpPr>
          <p:cNvPr id="1090" name="Text Box 382"/>
          <p:cNvSpPr txBox="1">
            <a:spLocks noChangeArrowheads="1"/>
          </p:cNvSpPr>
          <p:nvPr/>
        </p:nvSpPr>
        <p:spPr bwMode="auto">
          <a:xfrm>
            <a:off x="4784725" y="14479588"/>
            <a:ext cx="1841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endParaRPr lang="ja-JP" altLang="ja-JP"/>
          </a:p>
        </p:txBody>
      </p:sp>
      <p:sp>
        <p:nvSpPr>
          <p:cNvPr id="1101" name="Text Box 425"/>
          <p:cNvSpPr txBox="1">
            <a:spLocks noChangeArrowheads="1"/>
          </p:cNvSpPr>
          <p:nvPr/>
        </p:nvSpPr>
        <p:spPr bwMode="auto">
          <a:xfrm>
            <a:off x="381000" y="15163800"/>
            <a:ext cx="3810000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ja-JP" altLang="en-US" dirty="0"/>
          </a:p>
        </p:txBody>
      </p:sp>
      <p:sp>
        <p:nvSpPr>
          <p:cNvPr id="1103" name="Text Box 429"/>
          <p:cNvSpPr txBox="1">
            <a:spLocks noChangeArrowheads="1"/>
          </p:cNvSpPr>
          <p:nvPr/>
        </p:nvSpPr>
        <p:spPr bwMode="auto">
          <a:xfrm>
            <a:off x="9203090" y="9249072"/>
            <a:ext cx="1896616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900" dirty="0">
                <a:latin typeface="ＭＳ Ｐ明朝" pitchFamily="18" charset="-128"/>
                <a:ea typeface="ＭＳ Ｐ明朝" pitchFamily="18" charset="-128"/>
              </a:rPr>
              <a:t>写真</a:t>
            </a:r>
            <a:r>
              <a:rPr lang="en-US" altLang="ja-JP" sz="900" dirty="0">
                <a:latin typeface="ＭＳ Ｐ明朝" pitchFamily="18" charset="-128"/>
                <a:ea typeface="ＭＳ Ｐ明朝" pitchFamily="18" charset="-128"/>
              </a:rPr>
              <a:t>:</a:t>
            </a:r>
            <a:r>
              <a:rPr lang="ja-JP" altLang="en-US" sz="900" dirty="0">
                <a:latin typeface="ＭＳ Ｐ明朝" pitchFamily="18" charset="-128"/>
                <a:ea typeface="ＭＳ Ｐ明朝" pitchFamily="18" charset="-128"/>
              </a:rPr>
              <a:t>　</a:t>
            </a:r>
            <a:r>
              <a:rPr lang="en-US" altLang="ja-JP" sz="900" dirty="0">
                <a:latin typeface="ＭＳ Ｐ明朝" pitchFamily="18" charset="-128"/>
                <a:ea typeface="ＭＳ Ｐ明朝" pitchFamily="18" charset="-128"/>
              </a:rPr>
              <a:t>98</a:t>
            </a:r>
            <a:r>
              <a:rPr lang="ja-JP" altLang="en-US" sz="900" dirty="0">
                <a:latin typeface="ＭＳ Ｐ明朝" pitchFamily="18" charset="-128"/>
                <a:ea typeface="ＭＳ Ｐ明朝" pitchFamily="18" charset="-128"/>
              </a:rPr>
              <a:t>年の伝統と近未来校舎</a:t>
            </a:r>
            <a:endParaRPr lang="en-US" altLang="ja-JP" sz="900" dirty="0">
              <a:latin typeface="ＭＳ Ｐ明朝" pitchFamily="18" charset="-128"/>
              <a:ea typeface="ＭＳ Ｐ明朝" pitchFamily="18" charset="-128"/>
            </a:endParaRPr>
          </a:p>
        </p:txBody>
      </p:sp>
      <p:sp>
        <p:nvSpPr>
          <p:cNvPr id="1106" name="Text Box 433"/>
          <p:cNvSpPr txBox="1">
            <a:spLocks noChangeArrowheads="1"/>
          </p:cNvSpPr>
          <p:nvPr/>
        </p:nvSpPr>
        <p:spPr bwMode="auto">
          <a:xfrm>
            <a:off x="8153400" y="15011400"/>
            <a:ext cx="28194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ja-JP" altLang="ja-JP"/>
          </a:p>
        </p:txBody>
      </p:sp>
      <p:sp>
        <p:nvSpPr>
          <p:cNvPr id="139" name="Line 338"/>
          <p:cNvSpPr>
            <a:spLocks noChangeShapeType="1"/>
          </p:cNvSpPr>
          <p:nvPr/>
        </p:nvSpPr>
        <p:spPr bwMode="auto">
          <a:xfrm>
            <a:off x="10677090" y="5581291"/>
            <a:ext cx="238412" cy="946767"/>
          </a:xfrm>
          <a:prstGeom prst="line">
            <a:avLst/>
          </a:prstGeom>
          <a:noFill/>
          <a:ln w="635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40" name="Rectangle 355"/>
          <p:cNvSpPr>
            <a:spLocks noChangeArrowheads="1"/>
          </p:cNvSpPr>
          <p:nvPr/>
        </p:nvSpPr>
        <p:spPr bwMode="auto">
          <a:xfrm>
            <a:off x="9956821" y="5964913"/>
            <a:ext cx="428627" cy="1428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ja-JP" altLang="en-US" dirty="0"/>
              <a:t>本校</a:t>
            </a:r>
          </a:p>
        </p:txBody>
      </p:sp>
      <p:sp>
        <p:nvSpPr>
          <p:cNvPr id="144" name="正方形/長方形 143"/>
          <p:cNvSpPr/>
          <p:nvPr/>
        </p:nvSpPr>
        <p:spPr bwMode="auto">
          <a:xfrm>
            <a:off x="6157916" y="13430288"/>
            <a:ext cx="1285884" cy="71438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ＭＳ Ｐゴシック" pitchFamily="50" charset="-128"/>
            </a:endParaRPr>
          </a:p>
        </p:txBody>
      </p:sp>
      <p:sp>
        <p:nvSpPr>
          <p:cNvPr id="160" name="Rectangle 355"/>
          <p:cNvSpPr>
            <a:spLocks noChangeArrowheads="1"/>
          </p:cNvSpPr>
          <p:nvPr/>
        </p:nvSpPr>
        <p:spPr bwMode="auto">
          <a:xfrm>
            <a:off x="9922371" y="5093666"/>
            <a:ext cx="428627" cy="14287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ja-JP" altLang="en-US" dirty="0"/>
              <a:t>国道</a:t>
            </a:r>
            <a:r>
              <a:rPr lang="en-US" altLang="ja-JP" dirty="0"/>
              <a:t>51</a:t>
            </a:r>
            <a:r>
              <a:rPr lang="ja-JP" altLang="en-US" dirty="0"/>
              <a:t>号</a:t>
            </a:r>
          </a:p>
        </p:txBody>
      </p:sp>
      <p:sp>
        <p:nvSpPr>
          <p:cNvPr id="161" name="Line 338"/>
          <p:cNvSpPr>
            <a:spLocks noChangeShapeType="1"/>
          </p:cNvSpPr>
          <p:nvPr/>
        </p:nvSpPr>
        <p:spPr bwMode="auto">
          <a:xfrm>
            <a:off x="9631229" y="5568244"/>
            <a:ext cx="281121" cy="618260"/>
          </a:xfrm>
          <a:prstGeom prst="line">
            <a:avLst/>
          </a:prstGeom>
          <a:noFill/>
          <a:ln w="635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75" name="Rectangle 355"/>
          <p:cNvSpPr>
            <a:spLocks noChangeArrowheads="1"/>
          </p:cNvSpPr>
          <p:nvPr/>
        </p:nvSpPr>
        <p:spPr bwMode="auto">
          <a:xfrm>
            <a:off x="10423135" y="5769059"/>
            <a:ext cx="428627" cy="14233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ja-JP" altLang="en-US" dirty="0"/>
              <a:t>鉾田駅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3088" y="7996238"/>
            <a:ext cx="9525" cy="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5" name="Line 337"/>
          <p:cNvSpPr>
            <a:spLocks noChangeShapeType="1"/>
          </p:cNvSpPr>
          <p:nvPr/>
        </p:nvSpPr>
        <p:spPr bwMode="auto">
          <a:xfrm rot="1224883" flipV="1">
            <a:off x="9454341" y="5360794"/>
            <a:ext cx="1467267" cy="442693"/>
          </a:xfrm>
          <a:prstGeom prst="line">
            <a:avLst/>
          </a:prstGeom>
          <a:noFill/>
          <a:ln w="381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6" name="Line 338"/>
          <p:cNvSpPr>
            <a:spLocks noChangeShapeType="1"/>
          </p:cNvSpPr>
          <p:nvPr/>
        </p:nvSpPr>
        <p:spPr bwMode="auto">
          <a:xfrm>
            <a:off x="9336516" y="5408119"/>
            <a:ext cx="478162" cy="1109797"/>
          </a:xfrm>
          <a:prstGeom prst="line">
            <a:avLst/>
          </a:prstGeom>
          <a:noFill/>
          <a:ln w="63500">
            <a:solidFill>
              <a:srgbClr val="333333"/>
            </a:solidFill>
            <a:round/>
            <a:headEnd/>
            <a:tailEnd/>
          </a:ln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87" name="Text Box 368"/>
          <p:cNvSpPr txBox="1">
            <a:spLocks noChangeArrowheads="1"/>
          </p:cNvSpPr>
          <p:nvPr/>
        </p:nvSpPr>
        <p:spPr bwMode="auto">
          <a:xfrm>
            <a:off x="9280995" y="5992372"/>
            <a:ext cx="436965" cy="20005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600" dirty="0"/>
              <a:t>市役</a:t>
            </a:r>
            <a:r>
              <a:rPr lang="ja-JP" altLang="en-US" sz="700" dirty="0"/>
              <a:t>所</a:t>
            </a:r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9107" y="268429"/>
            <a:ext cx="806831" cy="808586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321" y="7905182"/>
            <a:ext cx="1769424" cy="1304062"/>
          </a:xfrm>
          <a:prstGeom prst="rect">
            <a:avLst/>
          </a:prstGeom>
        </p:spPr>
      </p:pic>
      <p:sp>
        <p:nvSpPr>
          <p:cNvPr id="66" name="テキスト ボックス 65"/>
          <p:cNvSpPr txBox="1"/>
          <p:nvPr/>
        </p:nvSpPr>
        <p:spPr bwMode="auto">
          <a:xfrm>
            <a:off x="9425060" y="14038416"/>
            <a:ext cx="154774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1200" dirty="0"/>
              <a:t>小泉杯（</a:t>
            </a:r>
            <a:r>
              <a:rPr lang="en-US" altLang="ja-JP" sz="1200" dirty="0"/>
              <a:t>10</a:t>
            </a:r>
            <a:r>
              <a:rPr lang="ja-JP" altLang="en-US" sz="1200" dirty="0"/>
              <a:t>月</a:t>
            </a:r>
            <a:r>
              <a:rPr lang="en-US" altLang="ja-JP" sz="1200" dirty="0"/>
              <a:t>14</a:t>
            </a:r>
            <a:r>
              <a:rPr lang="ja-JP" altLang="en-US" sz="1200" dirty="0"/>
              <a:t>日）</a:t>
            </a:r>
            <a:endParaRPr lang="en-US" altLang="ja-JP" sz="1200" dirty="0"/>
          </a:p>
          <a:p>
            <a:pPr>
              <a:spcBef>
                <a:spcPct val="50000"/>
              </a:spcBef>
            </a:pPr>
            <a:r>
              <a:rPr lang="ja-JP" altLang="en-US" sz="1200" dirty="0"/>
              <a:t>大会</a:t>
            </a:r>
            <a:r>
              <a:rPr lang="en-US" altLang="ja-JP" sz="1200" dirty="0"/>
              <a:t>MVP</a:t>
            </a:r>
          </a:p>
          <a:p>
            <a:pPr>
              <a:spcBef>
                <a:spcPct val="50000"/>
              </a:spcBef>
            </a:pPr>
            <a:r>
              <a:rPr kumimoji="1" lang="ja-JP" altLang="en-US" sz="1200" dirty="0"/>
              <a:t>菊地　哉大</a:t>
            </a:r>
            <a:endParaRPr kumimoji="1" lang="en-US" altLang="ja-JP" sz="1200" dirty="0"/>
          </a:p>
          <a:p>
            <a:pPr>
              <a:spcBef>
                <a:spcPct val="50000"/>
              </a:spcBef>
            </a:pPr>
            <a:r>
              <a:rPr lang="ja-JP" altLang="en-US" sz="1200" dirty="0"/>
              <a:t>（大野中　２－６）</a:t>
            </a:r>
            <a:endParaRPr kumimoji="1" lang="ja-JP" altLang="en-US" sz="1200" dirty="0"/>
          </a:p>
        </p:txBody>
      </p:sp>
      <p:sp>
        <p:nvSpPr>
          <p:cNvPr id="68" name="Text Box 120"/>
          <p:cNvSpPr txBox="1">
            <a:spLocks noChangeArrowheads="1"/>
          </p:cNvSpPr>
          <p:nvPr/>
        </p:nvSpPr>
        <p:spPr bwMode="auto">
          <a:xfrm>
            <a:off x="9245321" y="9628237"/>
            <a:ext cx="1982812" cy="1954381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endParaRPr lang="en-US" altLang="ja-JP" sz="1400" b="1" dirty="0">
              <a:latin typeface="HGS明朝E" pitchFamily="18" charset="-128"/>
              <a:ea typeface="HGS明朝E" pitchFamily="18" charset="-128"/>
            </a:endParaRPr>
          </a:p>
          <a:p>
            <a:r>
              <a:rPr lang="ja-JP" altLang="en-US" sz="1800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S明朝E" pitchFamily="18" charset="-128"/>
                <a:ea typeface="HGS明朝E" pitchFamily="18" charset="-128"/>
              </a:rPr>
              <a:t>準決勝の場所は</a:t>
            </a:r>
            <a:r>
              <a:rPr lang="ja-JP" altLang="en-US" sz="1600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S明朝E" pitchFamily="18" charset="-128"/>
                <a:ea typeface="HGS明朝E" pitchFamily="18" charset="-128"/>
              </a:rPr>
              <a:t>笠間市民球場</a:t>
            </a:r>
            <a:endParaRPr lang="en-US" altLang="ja-JP" sz="1600" b="1" u="sng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S明朝E" pitchFamily="18" charset="-128"/>
              <a:ea typeface="HGS明朝E" pitchFamily="18" charset="-128"/>
            </a:endParaRPr>
          </a:p>
          <a:p>
            <a:endParaRPr lang="en-US" altLang="ja-JP" sz="1600" b="1" u="sng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S明朝E" pitchFamily="18" charset="-128"/>
              <a:ea typeface="HGS明朝E" pitchFamily="18" charset="-128"/>
            </a:endParaRPr>
          </a:p>
          <a:p>
            <a:r>
              <a:rPr lang="ja-JP" altLang="en-US" sz="1600" b="1" u="sng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S明朝E" pitchFamily="18" charset="-128"/>
                <a:ea typeface="HGS明朝E" pitchFamily="18" charset="-128"/>
              </a:rPr>
              <a:t>勝てば、常磐大学高校と水戸一の勝者と決勝戦</a:t>
            </a:r>
            <a:endParaRPr lang="en-US" altLang="ja-JP" sz="1600" b="1" u="sng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S明朝E" pitchFamily="18" charset="-128"/>
              <a:ea typeface="HGS明朝E" pitchFamily="18" charset="-128"/>
            </a:endParaRPr>
          </a:p>
          <a:p>
            <a:endParaRPr lang="en-US" altLang="ja-JP" sz="900" b="1" dirty="0">
              <a:ea typeface="ＭＳ ゴシック" pitchFamily="49" charset="-128"/>
            </a:endParaRPr>
          </a:p>
        </p:txBody>
      </p:sp>
      <p:sp>
        <p:nvSpPr>
          <p:cNvPr id="79" name="テキスト ボックス 78"/>
          <p:cNvSpPr txBox="1"/>
          <p:nvPr/>
        </p:nvSpPr>
        <p:spPr bwMode="auto">
          <a:xfrm>
            <a:off x="4394212" y="10550550"/>
            <a:ext cx="221457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ja-JP" sz="1200" dirty="0"/>
              <a:t>1</a:t>
            </a:r>
            <a:r>
              <a:rPr kumimoji="1" lang="ja-JP" altLang="en-US" sz="1200" dirty="0"/>
              <a:t>年生フィジカルトレーニング中</a:t>
            </a:r>
          </a:p>
        </p:txBody>
      </p:sp>
      <p:sp>
        <p:nvSpPr>
          <p:cNvPr id="80" name="テキスト ボックス 79"/>
          <p:cNvSpPr txBox="1"/>
          <p:nvPr/>
        </p:nvSpPr>
        <p:spPr bwMode="auto">
          <a:xfrm>
            <a:off x="1617347" y="10564729"/>
            <a:ext cx="221457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1200" dirty="0"/>
              <a:t>俊足・小原と殊勲打・米川豪</a:t>
            </a:r>
            <a:endParaRPr lang="en-US" altLang="ja-JP" sz="1200" dirty="0"/>
          </a:p>
        </p:txBody>
      </p:sp>
      <p:sp>
        <p:nvSpPr>
          <p:cNvPr id="83" name="テキスト ボックス 82"/>
          <p:cNvSpPr txBox="1"/>
          <p:nvPr/>
        </p:nvSpPr>
        <p:spPr bwMode="auto">
          <a:xfrm>
            <a:off x="4944898" y="5605993"/>
            <a:ext cx="168693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ja-JP" altLang="en-US" sz="1200" dirty="0"/>
              <a:t>６点目の追加点</a:t>
            </a:r>
            <a:endParaRPr kumimoji="1" lang="en-US" altLang="ja-JP" sz="1200" dirty="0"/>
          </a:p>
          <a:p>
            <a:pPr algn="ctr">
              <a:spcBef>
                <a:spcPct val="50000"/>
              </a:spcBef>
            </a:pPr>
            <a:r>
              <a:rPr kumimoji="1" lang="ja-JP" altLang="en-US" sz="1200" dirty="0"/>
              <a:t>大越遥真</a:t>
            </a:r>
            <a:r>
              <a:rPr kumimoji="1" lang="en-US" altLang="ja-JP" sz="1200" dirty="0"/>
              <a:t>(2-5)</a:t>
            </a:r>
            <a:endParaRPr kumimoji="1" lang="ja-JP" altLang="en-US" sz="1200" dirty="0"/>
          </a:p>
        </p:txBody>
      </p:sp>
      <p:sp>
        <p:nvSpPr>
          <p:cNvPr id="88" name="テキスト ボックス 87"/>
          <p:cNvSpPr txBox="1"/>
          <p:nvPr/>
        </p:nvSpPr>
        <p:spPr bwMode="auto">
          <a:xfrm>
            <a:off x="176022" y="15385972"/>
            <a:ext cx="10909862" cy="400110"/>
          </a:xfrm>
          <a:prstGeom prst="rect">
            <a:avLst/>
          </a:prstGeom>
          <a:solidFill>
            <a:srgbClr val="C0C0C0"/>
          </a:solidFill>
          <a:ln w="47625" cmpd="thickThin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2000" b="1" dirty="0">
                <a:solidFill>
                  <a:srgbClr val="00B050"/>
                </a:solidFill>
              </a:rPr>
              <a:t>大越遥真（２－５）☆「７回の追加点のほしいところで打てた。やっとチームに貢献できた！うれしい」</a:t>
            </a:r>
            <a:endParaRPr lang="en-US" altLang="ja-JP" sz="2000" b="1" dirty="0">
              <a:solidFill>
                <a:srgbClr val="00B050"/>
              </a:solidFill>
            </a:endParaRPr>
          </a:p>
        </p:txBody>
      </p:sp>
      <p:sp>
        <p:nvSpPr>
          <p:cNvPr id="89" name="WordArt 33"/>
          <p:cNvSpPr>
            <a:spLocks noChangeArrowheads="1" noChangeShapeType="1" noTextEdit="1"/>
          </p:cNvSpPr>
          <p:nvPr/>
        </p:nvSpPr>
        <p:spPr bwMode="auto">
          <a:xfrm rot="5400000">
            <a:off x="-2629081" y="11353616"/>
            <a:ext cx="6825398" cy="1107503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157"/>
              </a:avLst>
            </a:prstTxWarp>
          </a:bodyPr>
          <a:lstStyle/>
          <a:p>
            <a:pPr algn="ctr" fontAlgn="auto"/>
            <a:r>
              <a:rPr lang="ja-JP" altLang="en-US" sz="40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69696"/>
                </a:solidFill>
                <a:latin typeface="ＭＳ ゴシック"/>
                <a:ea typeface="ＭＳ ゴシック"/>
              </a:rPr>
              <a:t>濱野</a:t>
            </a:r>
            <a:r>
              <a:rPr lang="en-US" altLang="ja-JP" sz="40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69696"/>
                </a:solidFill>
                <a:latin typeface="ＭＳ ゴシック"/>
                <a:ea typeface="ＭＳ ゴシック"/>
              </a:rPr>
              <a:t>2</a:t>
            </a:r>
            <a:r>
              <a:rPr lang="ja-JP" altLang="en-US" sz="40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69696"/>
                </a:solidFill>
                <a:latin typeface="ＭＳ ゴシック"/>
                <a:ea typeface="ＭＳ ゴシック"/>
              </a:rPr>
              <a:t>安打好リリーフ</a:t>
            </a: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2316" y="8612812"/>
            <a:ext cx="1247902" cy="1439482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1504" y="10970559"/>
            <a:ext cx="2437351" cy="1867519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31388" y="8573340"/>
            <a:ext cx="2278351" cy="1867099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" b="252"/>
          <a:stretch/>
        </p:blipFill>
        <p:spPr>
          <a:xfrm>
            <a:off x="5111173" y="3786236"/>
            <a:ext cx="1520663" cy="17731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9" b="3199"/>
          <a:stretch/>
        </p:blipFill>
        <p:spPr>
          <a:xfrm>
            <a:off x="5165999" y="6192450"/>
            <a:ext cx="1318244" cy="16448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" name="テキスト ボックス 80"/>
          <p:cNvSpPr txBox="1"/>
          <p:nvPr/>
        </p:nvSpPr>
        <p:spPr bwMode="auto">
          <a:xfrm>
            <a:off x="4929716" y="7836536"/>
            <a:ext cx="1686939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1" lang="ja-JP" altLang="en-US" sz="1200" dirty="0"/>
              <a:t>勝利に貢献した</a:t>
            </a:r>
            <a:endParaRPr kumimoji="1" lang="en-US" altLang="ja-JP" sz="1200" dirty="0"/>
          </a:p>
          <a:p>
            <a:pPr algn="ctr">
              <a:spcBef>
                <a:spcPct val="50000"/>
              </a:spcBef>
            </a:pPr>
            <a:r>
              <a:rPr lang="ja-JP" altLang="en-US" sz="1200" dirty="0"/>
              <a:t>濱野和音</a:t>
            </a:r>
            <a:r>
              <a:rPr kumimoji="1" lang="en-US" altLang="ja-JP" sz="1200" dirty="0"/>
              <a:t>(2-5)</a:t>
            </a:r>
            <a:endParaRPr kumimoji="1" lang="ja-JP" altLang="en-US" sz="1200" dirty="0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CB409E5D-B93D-4759-9F7D-D4674E53BCD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7571" y="13350513"/>
            <a:ext cx="5278999" cy="183622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C75BA557-98F9-4FE4-AEC8-F52431A3F05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79653" y="12104068"/>
            <a:ext cx="2162047" cy="1474139"/>
          </a:xfrm>
          <a:prstGeom prst="rect">
            <a:avLst/>
          </a:prstGeom>
        </p:spPr>
      </p:pic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1CACCFC8-EBDB-4B60-900D-E02506C6C17D}"/>
              </a:ext>
            </a:extLst>
          </p:cNvPr>
          <p:cNvSpPr txBox="1"/>
          <p:nvPr/>
        </p:nvSpPr>
        <p:spPr bwMode="auto">
          <a:xfrm>
            <a:off x="1753823" y="12931651"/>
            <a:ext cx="221457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1200" dirty="0"/>
              <a:t>小泉杯の</a:t>
            </a:r>
            <a:r>
              <a:rPr lang="en-US" altLang="ja-JP" sz="1200" dirty="0"/>
              <a:t>MVP</a:t>
            </a:r>
            <a:r>
              <a:rPr lang="ja-JP" altLang="en-US" sz="1200" dirty="0"/>
              <a:t>授賞式</a:t>
            </a:r>
            <a:endParaRPr lang="en-US" altLang="ja-JP" sz="1200" dirty="0"/>
          </a:p>
        </p:txBody>
      </p:sp>
      <p:pic>
        <p:nvPicPr>
          <p:cNvPr id="76" name="図 75">
            <a:extLst>
              <a:ext uri="{FF2B5EF4-FFF2-40B4-BE49-F238E27FC236}">
                <a16:creationId xmlns:a16="http://schemas.microsoft.com/office/drawing/2014/main" id="{17FDF298-82B3-404D-983E-E6AE11DCB38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647" y="10947329"/>
            <a:ext cx="2539385" cy="1896294"/>
          </a:xfrm>
          <a:prstGeom prst="rect">
            <a:avLst/>
          </a:prstGeom>
        </p:spPr>
      </p:pic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25D054BB-7D69-433E-9702-718952187859}"/>
              </a:ext>
            </a:extLst>
          </p:cNvPr>
          <p:cNvSpPr txBox="1"/>
          <p:nvPr/>
        </p:nvSpPr>
        <p:spPr bwMode="auto">
          <a:xfrm>
            <a:off x="4194906" y="12944683"/>
            <a:ext cx="221457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rtlCol="0">
            <a:spAutoFit/>
          </a:bodyPr>
          <a:lstStyle/>
          <a:p>
            <a:pPr>
              <a:spcBef>
                <a:spcPct val="50000"/>
              </a:spcBef>
            </a:pPr>
            <a:r>
              <a:rPr lang="ja-JP" altLang="en-US" sz="1200" dirty="0"/>
              <a:t>千葉県薬園台</a:t>
            </a:r>
            <a:r>
              <a:rPr lang="en-US" altLang="ja-JP" sz="1200" dirty="0"/>
              <a:t>CUP</a:t>
            </a:r>
            <a:r>
              <a:rPr lang="ja-JP" altLang="en-US" sz="1200" dirty="0"/>
              <a:t>　優勝</a:t>
            </a:r>
            <a:endParaRPr lang="en-US" altLang="ja-JP" sz="1200" dirty="0"/>
          </a:p>
        </p:txBody>
      </p:sp>
      <p:pic>
        <p:nvPicPr>
          <p:cNvPr id="78" name="図 77">
            <a:extLst>
              <a:ext uri="{FF2B5EF4-FFF2-40B4-BE49-F238E27FC236}">
                <a16:creationId xmlns:a16="http://schemas.microsoft.com/office/drawing/2014/main" id="{C4E50ADE-875E-4CC9-AF57-BD57531B1A0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4636" y="9018642"/>
            <a:ext cx="1102306" cy="1439482"/>
          </a:xfrm>
          <a:prstGeom prst="rect">
            <a:avLst/>
          </a:prstGeom>
        </p:spPr>
      </p:pic>
      <p:sp>
        <p:nvSpPr>
          <p:cNvPr id="92" name="WordArt 33">
            <a:extLst>
              <a:ext uri="{FF2B5EF4-FFF2-40B4-BE49-F238E27FC236}">
                <a16:creationId xmlns:a16="http://schemas.microsoft.com/office/drawing/2014/main" id="{FF1838B7-BCCD-4631-A310-695820E185F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808156" y="3051096"/>
            <a:ext cx="2968866" cy="507482"/>
          </a:xfrm>
          <a:prstGeom prst="rect">
            <a:avLst/>
          </a:prstGeom>
        </p:spPr>
        <p:txBody>
          <a:bodyPr vert="horz" wrap="none" fromWordArt="1">
            <a:prstTxWarp prst="textPlain">
              <a:avLst>
                <a:gd name="adj" fmla="val 50157"/>
              </a:avLst>
            </a:prstTxWarp>
          </a:bodyPr>
          <a:lstStyle/>
          <a:p>
            <a:pPr algn="ctr" fontAlgn="auto"/>
            <a:r>
              <a:rPr lang="en-US" altLang="ja-JP" sz="4000" b="1" kern="10" dirty="0">
                <a:ln w="9525">
                  <a:solidFill>
                    <a:srgbClr val="000000">
                      <a:alpha val="97000"/>
                    </a:srgbClr>
                  </a:solidFill>
                  <a:round/>
                  <a:headEnd/>
                  <a:tailEnd/>
                </a:ln>
                <a:solidFill>
                  <a:schemeClr val="bg1">
                    <a:alpha val="99000"/>
                  </a:schemeClr>
                </a:solidFill>
                <a:latin typeface="ＭＳ ゴシック"/>
                <a:ea typeface="ＭＳ ゴシック"/>
              </a:rPr>
              <a:t>	</a:t>
            </a:r>
            <a:r>
              <a:rPr lang="ja-JP" altLang="en-US" sz="4000" b="1" kern="10" dirty="0">
                <a:ln w="9525">
                  <a:solidFill>
                    <a:srgbClr val="000000">
                      <a:alpha val="97000"/>
                    </a:srgbClr>
                  </a:solidFill>
                  <a:round/>
                  <a:headEnd/>
                  <a:tailEnd/>
                </a:ln>
                <a:solidFill>
                  <a:schemeClr val="bg1">
                    <a:alpha val="99000"/>
                  </a:schemeClr>
                </a:solidFill>
                <a:latin typeface="ＭＳ ゴシック"/>
                <a:ea typeface="ＭＳ ゴシック"/>
              </a:rPr>
              <a:t>準々決勝</a:t>
            </a:r>
            <a:r>
              <a:rPr lang="en-US" altLang="ja-JP" sz="4000" b="1" kern="10" dirty="0">
                <a:ln w="9525">
                  <a:solidFill>
                    <a:srgbClr val="000000">
                      <a:alpha val="97000"/>
                    </a:srgbClr>
                  </a:solidFill>
                  <a:round/>
                  <a:headEnd/>
                  <a:tailEnd/>
                </a:ln>
                <a:solidFill>
                  <a:schemeClr val="bg1">
                    <a:alpha val="99000"/>
                  </a:schemeClr>
                </a:solidFill>
                <a:latin typeface="ＭＳ ゴシック"/>
                <a:ea typeface="ＭＳ ゴシック"/>
              </a:rPr>
              <a:t>6-3</a:t>
            </a:r>
            <a:endParaRPr lang="ja-JP" altLang="en-US" sz="4000" b="1" kern="10" dirty="0">
              <a:ln w="9525">
                <a:solidFill>
                  <a:srgbClr val="000000">
                    <a:alpha val="97000"/>
                  </a:srgbClr>
                </a:solidFill>
                <a:round/>
                <a:headEnd/>
                <a:tailEnd/>
              </a:ln>
              <a:solidFill>
                <a:schemeClr val="bg1">
                  <a:alpha val="99000"/>
                </a:schemeClr>
              </a:solidFill>
              <a:latin typeface="ＭＳ ゴシック"/>
              <a:ea typeface="ＭＳ 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888049346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標準デザイン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ＭＳ Ｐゴシック" pitchFamily="50" charset="-128"/>
          </a:defRPr>
        </a:defPPr>
      </a:lstStyle>
    </a:lnDef>
    <a:txDef>
      <a:spPr bwMode="auto">
        <a:noFill/>
        <a:ln w="9525">
          <a:solidFill>
            <a:schemeClr val="tx1"/>
          </a:solidFill>
          <a:miter lim="800000"/>
          <a:headEnd/>
          <a:tailEnd/>
        </a:ln>
      </a:spPr>
      <a:bodyPr vert="horz" wrap="square" rtlCol="0">
        <a:spAutoFit/>
      </a:bodyPr>
      <a:lstStyle>
        <a:defPPr>
          <a:spcBef>
            <a:spcPct val="50000"/>
          </a:spcBef>
          <a:defRPr kumimoji="1" sz="1200" dirty="0" smtClean="0"/>
        </a:defPPr>
      </a:lstStyle>
    </a:tx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11508</TotalTime>
  <Words>612</Words>
  <Application>Microsoft Office PowerPoint</Application>
  <PresentationFormat>ユーザー設定</PresentationFormat>
  <Paragraphs>47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HGS明朝E</vt:lpstr>
      <vt:lpstr>ＭＳ Ｐゴシック</vt:lpstr>
      <vt:lpstr>ＭＳ Ｐ明朝</vt:lpstr>
      <vt:lpstr>ＭＳ ゴシック</vt:lpstr>
      <vt:lpstr>ＭＳ 明朝</vt:lpstr>
      <vt:lpstr>富士ポップＰ</vt:lpstr>
      <vt:lpstr>Times New Roman</vt:lpstr>
      <vt:lpstr>標準デザイン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ｽﾗｲﾄﾞ ﾀｲﾄﾙなし</dc:title>
  <dc:creator>U18628</dc:creator>
  <cp:lastModifiedBy>田中　優臣</cp:lastModifiedBy>
  <cp:revision>604</cp:revision>
  <cp:lastPrinted>2024-10-23T10:13:03Z</cp:lastPrinted>
  <dcterms:created xsi:type="dcterms:W3CDTF">1999-11-19T03:24:32Z</dcterms:created>
  <dcterms:modified xsi:type="dcterms:W3CDTF">2024-10-23T10:18:10Z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4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A:\HP</vt:lpwstr>
  </property>
</Properties>
</file>